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6" r:id="rId3"/>
    <p:sldId id="267" r:id="rId4"/>
    <p:sldId id="269" r:id="rId5"/>
    <p:sldId id="268" r:id="rId6"/>
    <p:sldId id="270" r:id="rId7"/>
    <p:sldId id="271" r:id="rId8"/>
    <p:sldId id="278" r:id="rId9"/>
    <p:sldId id="273" r:id="rId10"/>
    <p:sldId id="274" r:id="rId11"/>
    <p:sldId id="277" r:id="rId12"/>
    <p:sldId id="266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6" autoAdjust="0"/>
  </p:normalViewPr>
  <p:slideViewPr>
    <p:cSldViewPr>
      <p:cViewPr>
        <p:scale>
          <a:sx n="58" d="100"/>
          <a:sy n="58" d="100"/>
        </p:scale>
        <p:origin x="-1902" y="-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5499F-5C49-4478-AD04-1AA57FC98922}" type="datetimeFigureOut">
              <a:rPr lang="it-IT" smtClean="0"/>
              <a:t>21/10/2015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C544C-CF27-4817-BE0B-A7D60BDFA8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11144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3BA9C-0DFE-4540-9087-DDC26ADC5FAC}" type="datetimeFigureOut">
              <a:rPr lang="it-IT" smtClean="0"/>
              <a:t>21/10/2015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DCBF9-9FBB-4F8F-924C-FF141694F2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64673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816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4BB30-4D38-4D9C-97C9-5844366C475C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538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5DD2-692A-458F-959E-4909F534F9CA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629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FA0D-AFFE-42E2-B082-E0B894EA20C7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472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6CDD-35E1-4500-9D70-21EB1D289D16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578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25031-5EEE-4D2A-B915-4D65B59F1CF0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374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96E4A-B134-48F3-867D-ADFACB3AD943}" type="datetime1">
              <a:rPr lang="it-IT" smtClean="0"/>
              <a:t>21/10/2015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04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CD77-02C7-47C1-AA06-D7B5E1BAAEBE}" type="datetime1">
              <a:rPr lang="it-IT" smtClean="0"/>
              <a:t>21/10/2015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3184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3B7B-4441-4971-8FE8-ADD1DD80B610}" type="datetime1">
              <a:rPr lang="it-IT" smtClean="0"/>
              <a:t>21/10/2015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19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98A5-8A78-4842-B2B5-CFBF6C5F0490}" type="datetime1">
              <a:rPr lang="it-IT" smtClean="0"/>
              <a:t>21/10/2015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05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13F5-197D-440E-8DE7-6BA9A4E70B94}" type="datetime1">
              <a:rPr lang="it-IT" smtClean="0"/>
              <a:t>21/10/2015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4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E017-09AD-44BF-9370-AD730291A904}" type="datetime1">
              <a:rPr lang="it-IT" smtClean="0"/>
              <a:t>21/10/2015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43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7CD6F-3EC8-4C6A-987C-516FAFA3DFB3}" type="datetime1">
              <a:rPr lang="it-IT" smtClean="0"/>
              <a:t>21/10/2015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I.N.P.S. - Direzione Centrale Sistemi Informativi e Tecnologici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F535-A60D-4DDC-A2B0-FCDE8A4CF6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30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ps.it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nps.i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6048671"/>
          </a:xfrm>
        </p:spPr>
        <p:txBody>
          <a:bodyPr>
            <a:normAutofit/>
          </a:bodyPr>
          <a:lstStyle/>
          <a:p>
            <a:r>
              <a:rPr lang="it-IT" sz="4000" dirty="0" smtClean="0"/>
              <a:t>Come variare qualifica 1-2-3, </a:t>
            </a:r>
            <a:br>
              <a:rPr lang="it-IT" sz="4000" dirty="0" smtClean="0"/>
            </a:br>
            <a:r>
              <a:rPr lang="it-IT" sz="4000" dirty="0" smtClean="0"/>
              <a:t>tipo contribuzione;  </a:t>
            </a:r>
            <a:br>
              <a:rPr lang="it-IT" sz="4000" dirty="0" smtClean="0"/>
            </a:br>
            <a:r>
              <a:rPr lang="it-IT" sz="4000" dirty="0" smtClean="0"/>
              <a:t>tipo lavoratore </a:t>
            </a:r>
            <a:br>
              <a:rPr lang="it-IT" sz="4000" dirty="0" smtClean="0"/>
            </a:br>
            <a:r>
              <a:rPr lang="it-IT" sz="4000" dirty="0" smtClean="0"/>
              <a:t>in presenza di:</a:t>
            </a:r>
            <a:br>
              <a:rPr lang="it-IT" sz="4000" dirty="0" smtClean="0"/>
            </a:b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 smtClean="0"/>
              <a:t> *denuncia errata</a:t>
            </a:r>
            <a:br>
              <a:rPr lang="it-IT" sz="4000" dirty="0" smtClean="0"/>
            </a:b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 smtClean="0"/>
              <a:t>* nota di rettifica</a:t>
            </a:r>
            <a:br>
              <a:rPr lang="it-IT" sz="4000" dirty="0" smtClean="0"/>
            </a:br>
            <a:endParaRPr lang="it-IT" sz="4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960440" cy="365125"/>
          </a:xfrm>
        </p:spPr>
        <p:txBody>
          <a:bodyPr/>
          <a:lstStyle/>
          <a:p>
            <a:r>
              <a:rPr lang="it-IT" dirty="0"/>
              <a:t>I.N.P.S. - Direzione Centrale Sistemi Informativi e </a:t>
            </a:r>
            <a:r>
              <a:rPr lang="it-IT" dirty="0" smtClean="0"/>
              <a:t>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161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94" y="2852936"/>
            <a:ext cx="69342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392488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56654" y="1453426"/>
            <a:ext cx="7801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Per effettuare la variazione, scegliere la voce ‘Variazione’ in Tipo Regolarizzazione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058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39552" y="548680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 caso si debba modificare la qualifica erroneamente indicata, per esempio da contratto a tempo indeterminato a determinato, posizionarsi nella casella di Qualifica3 e modificare il dato da I a D.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56" y="1487052"/>
            <a:ext cx="4867275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789040"/>
            <a:ext cx="4848225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392488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59867" y="4221088"/>
            <a:ext cx="34360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Scorrere </a:t>
            </a:r>
            <a:r>
              <a:rPr lang="it-IT" dirty="0"/>
              <a:t>le altre pagine senza effettuare altre variazioni, fino all’invio della denuncia variata (con rilascio della ricevuta di trasmissione</a:t>
            </a:r>
            <a:r>
              <a:rPr lang="it-IT" dirty="0" smtClean="0"/>
              <a:t>). E’ indispensabile NON </a:t>
            </a:r>
            <a:r>
              <a:rPr lang="it-IT" dirty="0"/>
              <a:t>modificare gli importi per non cambiare il saldo del DM originario. </a:t>
            </a:r>
          </a:p>
        </p:txBody>
      </p:sp>
    </p:spTree>
    <p:extLst>
      <p:ext uri="{BB962C8B-B14F-4D97-AF65-F5344CB8AC3E}">
        <p14:creationId xmlns:p14="http://schemas.microsoft.com/office/powerpoint/2010/main" val="142553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7"/>
            <a:ext cx="4838700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861048"/>
            <a:ext cx="479107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267744" y="6381328"/>
            <a:ext cx="4176464" cy="365125"/>
          </a:xfrm>
        </p:spPr>
        <p:txBody>
          <a:bodyPr/>
          <a:lstStyle/>
          <a:p>
            <a:r>
              <a:rPr lang="it-IT" dirty="0"/>
              <a:t>I.N.P.S. - Direzione Centrale Sistemi Informativi e Tecnologici</a:t>
            </a:r>
          </a:p>
        </p:txBody>
      </p:sp>
      <p:sp>
        <p:nvSpPr>
          <p:cNvPr id="4" name="Rettangolo 3"/>
          <p:cNvSpPr/>
          <p:nvPr/>
        </p:nvSpPr>
        <p:spPr>
          <a:xfrm>
            <a:off x="467544" y="404664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In caso </a:t>
            </a:r>
            <a:r>
              <a:rPr lang="it-IT" dirty="0" smtClean="0"/>
              <a:t>non sia stato comunicato il tipo contribuzione che indica una agevolazione, </a:t>
            </a:r>
          </a:p>
          <a:p>
            <a:r>
              <a:rPr lang="it-IT" dirty="0"/>
              <a:t>per esempio </a:t>
            </a:r>
            <a:r>
              <a:rPr lang="it-IT" dirty="0" smtClean="0"/>
              <a:t>il 58 (Lavoratori </a:t>
            </a:r>
            <a:r>
              <a:rPr lang="it-IT" dirty="0"/>
              <a:t>assunti ai sensi dell’art.8, comma 9, della Legge 29/12/90, </a:t>
            </a:r>
            <a:r>
              <a:rPr lang="it-IT" dirty="0" smtClean="0"/>
              <a:t>n.407), </a:t>
            </a:r>
            <a:r>
              <a:rPr lang="it-IT" dirty="0"/>
              <a:t>posizionarsi nella casella </a:t>
            </a:r>
            <a:r>
              <a:rPr lang="it-IT" dirty="0" smtClean="0"/>
              <a:t>Tipo Contribuzione e </a:t>
            </a:r>
            <a:r>
              <a:rPr lang="it-IT" dirty="0"/>
              <a:t>modificare il dato da </a:t>
            </a:r>
            <a:r>
              <a:rPr lang="it-IT" dirty="0" smtClean="0"/>
              <a:t>00 (nessuna particolarità contributiva) a 58.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59867" y="4356578"/>
            <a:ext cx="34360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Scorrere </a:t>
            </a:r>
            <a:r>
              <a:rPr lang="it-IT" dirty="0"/>
              <a:t>le altre pagine senza effettuare altre variazioni, fino all’invio della denuncia variata (con rilascio della ricevuta di trasmissione</a:t>
            </a:r>
            <a:r>
              <a:rPr lang="it-IT" dirty="0" smtClean="0"/>
              <a:t>). E’ indispensabile NON </a:t>
            </a:r>
            <a:r>
              <a:rPr lang="it-IT" dirty="0"/>
              <a:t>modificare gli importi per non cambiare il saldo del DM originario. </a:t>
            </a:r>
          </a:p>
        </p:txBody>
      </p:sp>
    </p:spTree>
    <p:extLst>
      <p:ext uri="{BB962C8B-B14F-4D97-AF65-F5344CB8AC3E}">
        <p14:creationId xmlns:p14="http://schemas.microsoft.com/office/powerpoint/2010/main" val="29431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95536" y="692696"/>
            <a:ext cx="813690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/>
              <a:t>N.B. In caso di modifica di uno dei criteri </a:t>
            </a:r>
            <a:r>
              <a:rPr lang="it-IT" sz="2400" dirty="0"/>
              <a:t>di </a:t>
            </a:r>
            <a:r>
              <a:rPr lang="it-IT" sz="2400" dirty="0" smtClean="0"/>
              <a:t>univocità della denuncia UniEMens</a:t>
            </a:r>
            <a:endParaRPr lang="it-IT" sz="2400" dirty="0"/>
          </a:p>
          <a:p>
            <a:pPr algn="ctr"/>
            <a:r>
              <a:rPr lang="it-IT" sz="2400" dirty="0" smtClean="0"/>
              <a:t>(Qualifica e/o </a:t>
            </a:r>
            <a:r>
              <a:rPr lang="it-IT" sz="2400" dirty="0"/>
              <a:t>Tipo </a:t>
            </a:r>
            <a:r>
              <a:rPr lang="it-IT" sz="2400" dirty="0" smtClean="0"/>
              <a:t>Contribuzione) è necessario eliminare la denuncia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 smtClean="0"/>
              <a:t>con i dati errati e ritrasmetterla con i dati corretti (es. modifica da qualifica 1FD a 1FI).</a:t>
            </a:r>
            <a:endParaRPr lang="it-IT" sz="2400" dirty="0"/>
          </a:p>
          <a:p>
            <a:pPr algn="ctr"/>
            <a:r>
              <a:rPr lang="it-IT" sz="2400" b="1" dirty="0" smtClean="0"/>
              <a:t>Queste </a:t>
            </a:r>
            <a:r>
              <a:rPr lang="it-IT" sz="2400" b="1" dirty="0"/>
              <a:t>due operazioni verranno effettuate </a:t>
            </a:r>
            <a:r>
              <a:rPr lang="it-IT" sz="2400" b="1" dirty="0" smtClean="0"/>
              <a:t>automaticamente</a:t>
            </a:r>
            <a:r>
              <a:rPr lang="it-IT" sz="2400" dirty="0" smtClean="0"/>
              <a:t> se si utilizza l’opzione di Variazione UniEMens nel sito </a:t>
            </a:r>
            <a:r>
              <a:rPr lang="it-IT" sz="2400" dirty="0" smtClean="0">
                <a:hlinkClick r:id="rId2"/>
              </a:rPr>
              <a:t>www.inps.it</a:t>
            </a:r>
            <a:endParaRPr lang="it-IT" sz="2400" dirty="0" smtClean="0"/>
          </a:p>
          <a:p>
            <a:pPr algn="ctr"/>
            <a:endParaRPr lang="it-IT" sz="2400" dirty="0"/>
          </a:p>
          <a:p>
            <a:pPr algn="ctr"/>
            <a:r>
              <a:rPr lang="it-IT" sz="2400" dirty="0" smtClean="0"/>
              <a:t>Chi trasmette file di variazione può utilizzare  l’elemento </a:t>
            </a:r>
            <a:r>
              <a:rPr lang="it-IT" sz="2400" dirty="0"/>
              <a:t>&lt;</a:t>
            </a:r>
            <a:r>
              <a:rPr lang="it-IT" sz="2400" dirty="0" err="1"/>
              <a:t>InquadramentoLavVariaz</a:t>
            </a:r>
            <a:r>
              <a:rPr lang="it-IT" sz="2400" dirty="0" smtClean="0"/>
              <a:t>&gt; previsto nella struttura xml della denuncia individuale (v. Documento tecnico UniEmens scaricabile dal </a:t>
            </a:r>
            <a:r>
              <a:rPr lang="it-IT" sz="2400" dirty="0" smtClean="0">
                <a:hlinkClick r:id="rId2"/>
              </a:rPr>
              <a:t>www.inps.it</a:t>
            </a:r>
            <a:r>
              <a:rPr lang="it-IT" sz="2400" dirty="0" smtClean="0"/>
              <a:t> – Informazioni – Aziende, Consulenti e Professionisti – Progetto UniEMens – Documenti)</a:t>
            </a:r>
            <a:endParaRPr lang="it-IT" sz="2400" dirty="0"/>
          </a:p>
          <a:p>
            <a:pPr algn="ctr"/>
            <a:endParaRPr lang="it-IT" sz="3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960440" cy="365125"/>
          </a:xfrm>
        </p:spPr>
        <p:txBody>
          <a:bodyPr/>
          <a:lstStyle/>
          <a:p>
            <a:r>
              <a:rPr lang="it-IT" dirty="0"/>
              <a:t>I.N.P.S. - Direzione Centrale Sistemi Informativi e </a:t>
            </a:r>
            <a:r>
              <a:rPr lang="it-IT" dirty="0" smtClean="0"/>
              <a:t>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257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/>
              <a:t>Per correggere una denuncia </a:t>
            </a:r>
            <a:r>
              <a:rPr lang="it-IT" sz="1800" dirty="0" smtClean="0"/>
              <a:t>errata, </a:t>
            </a:r>
            <a:r>
              <a:rPr lang="it-IT" sz="1800" dirty="0"/>
              <a:t>respinta dalla </a:t>
            </a:r>
            <a:r>
              <a:rPr lang="it-IT" sz="1800" dirty="0" smtClean="0"/>
              <a:t>sede, </a:t>
            </a:r>
            <a:r>
              <a:rPr lang="it-IT" sz="1800" dirty="0"/>
              <a:t>oppure per ricalcolare una nota di rettifica,  è possibile variare la denuncia utilizzando le opzioni messe a disposizione nel sito </a:t>
            </a: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>
                <a:hlinkClick r:id="rId2"/>
              </a:rPr>
              <a:t>www.inps.it</a:t>
            </a:r>
            <a:r>
              <a:rPr lang="it-IT" sz="1800" dirty="0" smtClean="0"/>
              <a:t> - Servizi on line - Accedi ai servizi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8880"/>
            <a:ext cx="8289751" cy="313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3960440" cy="365125"/>
          </a:xfrm>
        </p:spPr>
        <p:txBody>
          <a:bodyPr/>
          <a:lstStyle/>
          <a:p>
            <a:r>
              <a:rPr lang="it-IT" dirty="0"/>
              <a:t>I.N.P.S. - Direzione Centrale Sistemi Informativi e </a:t>
            </a:r>
            <a:r>
              <a:rPr lang="it-IT" dirty="0" smtClean="0"/>
              <a:t>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419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>
          <a:xfrm>
            <a:off x="2206767" y="6335370"/>
            <a:ext cx="4040088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849" y="1196752"/>
            <a:ext cx="6113247" cy="325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611560" y="739295"/>
            <a:ext cx="7390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Digitare Codice fiscale e PIN e selezionare il profilo nella maschera successiva</a:t>
            </a:r>
            <a:endParaRPr lang="it-IT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077073"/>
            <a:ext cx="4347371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031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327652"/>
            <a:ext cx="3708238" cy="1909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561975"/>
            <a:ext cx="200025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365" y="1916832"/>
            <a:ext cx="1971675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051720" y="6381328"/>
            <a:ext cx="4544144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590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4416344" cy="362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062659"/>
            <a:ext cx="439102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5436096" y="1700808"/>
            <a:ext cx="3057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Scegliere Variazione </a:t>
            </a:r>
            <a:r>
              <a:rPr lang="it-IT" dirty="0" err="1" smtClean="0"/>
              <a:t>Uniemens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85558" y="5519989"/>
            <a:ext cx="7213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Nella maschera successiva indicare il codice fiscale aziendale e selezionare il periodo da variare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544207" y="6381328"/>
            <a:ext cx="3896072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524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2736"/>
            <a:ext cx="5438775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048000"/>
            <a:ext cx="8858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251521" y="4293096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Selezionare la </a:t>
            </a:r>
            <a:r>
              <a:rPr lang="it-IT" smtClean="0"/>
              <a:t>matricola nella </a:t>
            </a:r>
            <a:r>
              <a:rPr lang="it-IT" dirty="0" smtClean="0"/>
              <a:t>quale si deve intervenire.</a:t>
            </a:r>
          </a:p>
          <a:p>
            <a:r>
              <a:rPr lang="it-IT" dirty="0" smtClean="0"/>
              <a:t>Se non compare alcuna matricola significa che non è stato indicato il codice fiscale aziendale corretto oppure si è scelto un periodo nel quale non è attiva alcuna matricola aziendale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104456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090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6272554" cy="462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11560" y="404664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Nel caso in analisi è necessario scegliere la terza sezione: </a:t>
            </a:r>
          </a:p>
          <a:p>
            <a:r>
              <a:rPr lang="it-IT" b="1" dirty="0" smtClean="0"/>
              <a:t>Correzione/Regolarizzazione dati denuncia</a:t>
            </a:r>
            <a:endParaRPr lang="it-IT" b="1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2411760" y="6356350"/>
            <a:ext cx="4104456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  <p:sp>
        <p:nvSpPr>
          <p:cNvPr id="5" name="Freccia a destra 4"/>
          <p:cNvSpPr/>
          <p:nvPr/>
        </p:nvSpPr>
        <p:spPr>
          <a:xfrm>
            <a:off x="1259632" y="3645024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82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09" y="2060848"/>
            <a:ext cx="8820472" cy="1219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95536" y="836712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E’ possibile indicare direttamente il codice fiscale del dipendente, o il cognome, oppure selezionare la denuncia dalla lista delle errate o dalla lista completa dei dipendenti </a:t>
            </a:r>
            <a:endParaRPr lang="it-IT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33" y="3799476"/>
            <a:ext cx="8793048" cy="229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4104456" cy="365125"/>
          </a:xfrm>
        </p:spPr>
        <p:txBody>
          <a:bodyPr/>
          <a:lstStyle/>
          <a:p>
            <a:r>
              <a:rPr lang="it-IT" dirty="0" smtClean="0"/>
              <a:t>I.N.P.S. - Direzione Centrale Sistemi Informativi e Tecnologici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83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544</Words>
  <Application>Microsoft Office PowerPoint</Application>
  <PresentationFormat>Presentazione su schermo (4:3)</PresentationFormat>
  <Paragraphs>34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Come variare qualifica 1-2-3,  tipo contribuzione;   tipo lavoratore  in presenza di:   *denuncia errata  * nota di rettifica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variare TC</dc:title>
  <dc:creator>Utente Windows</dc:creator>
  <cp:lastModifiedBy>AutoBVT</cp:lastModifiedBy>
  <cp:revision>24</cp:revision>
  <dcterms:created xsi:type="dcterms:W3CDTF">2015-05-10T15:51:43Z</dcterms:created>
  <dcterms:modified xsi:type="dcterms:W3CDTF">2015-10-21T13:16:07Z</dcterms:modified>
</cp:coreProperties>
</file>